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BFE88-2264-7ECE-53E3-CC7EEF04CC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57EB0E5-4BD6-69E5-F553-1AC540664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75889F-7A13-3CE8-1E15-E9895BB0B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FA8D-140B-4EF4-A2E9-624FA5D7AA5C}" type="datetimeFigureOut">
              <a:rPr lang="es-EC" smtClean="0"/>
              <a:t>10/10/2023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B67FD5-E42C-86B1-71A3-C5ECDC27B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35135C-7689-C03E-5671-1F42B13D6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0CA0-85BE-47E9-BB97-80177E948F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6984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E72367-54BB-4A13-8441-8CE0D1032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50DC2F-5475-985D-7C10-C134771150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D1E987-C1F5-5C00-310A-4ED897CD4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FA8D-140B-4EF4-A2E9-624FA5D7AA5C}" type="datetimeFigureOut">
              <a:rPr lang="es-EC" smtClean="0"/>
              <a:t>10/10/2023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B60304-83FD-2906-2130-504873450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A3822F-7C8B-B533-286C-C06817C45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0CA0-85BE-47E9-BB97-80177E948F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6362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9661B8-28FE-FF2C-C23B-DACA1C279B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4EA678E-85B9-B710-571B-63F7ED0AF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B81A08-96BE-5E7D-B655-4A1101EA6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FA8D-140B-4EF4-A2E9-624FA5D7AA5C}" type="datetimeFigureOut">
              <a:rPr lang="es-EC" smtClean="0"/>
              <a:t>10/10/2023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D7A349-0D25-9202-0DDC-53FED3C2A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BEC58A-92BD-CBF5-E62D-3217AC720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0CA0-85BE-47E9-BB97-80177E948F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2390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565EAA-CEF0-C915-2E08-1A8D700EE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C5DEEB-E2FA-DC2C-104D-8E32965F3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A85BF1-392D-6EF2-34A9-E261FFC0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FA8D-140B-4EF4-A2E9-624FA5D7AA5C}" type="datetimeFigureOut">
              <a:rPr lang="es-EC" smtClean="0"/>
              <a:t>10/10/2023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7DD97B-7B7F-DC1E-BBA4-1B1F02B63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3F0374-4EA5-B86E-CC3E-3E6360A5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0CA0-85BE-47E9-BB97-80177E948F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32608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04EDD8-213A-FD80-793D-ACAF6E49C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10C1EC-6B8C-7247-04FE-F5ADC877B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0471CD-34C0-800D-CA03-C22B99B7D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FA8D-140B-4EF4-A2E9-624FA5D7AA5C}" type="datetimeFigureOut">
              <a:rPr lang="es-EC" smtClean="0"/>
              <a:t>10/10/2023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23CFDF-2D45-DE21-11FB-CD8DB86C0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081244-5557-EB78-4903-7A31A32CD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0CA0-85BE-47E9-BB97-80177E948F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4216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EDBA9-F7BE-2FCB-E188-53A36BA4C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8ECB97-A545-9A91-E19D-5247298544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17137C4-2A82-0B73-B4FD-104656BDC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5EBDBD-CCE0-8D58-C9D4-D70058A55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FA8D-140B-4EF4-A2E9-624FA5D7AA5C}" type="datetimeFigureOut">
              <a:rPr lang="es-EC" smtClean="0"/>
              <a:t>10/10/2023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27ECB8-C565-7DAF-BBF1-8A6861A9A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AE6114-81B9-4867-71BC-234050C49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0CA0-85BE-47E9-BB97-80177E948F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99494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644D59-433B-6AB7-36BB-4A94CE201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192B16-BD4E-57D7-9F3D-D79EAF10C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E286FE-995A-33D5-5D65-4FAB6E5D9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253F5AD-031D-DE73-B42A-5FA6E1BEBD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5FEBB4-02FD-7258-E01C-2B4858157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658A5BA-D73C-2DD8-7D96-0776E944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FA8D-140B-4EF4-A2E9-624FA5D7AA5C}" type="datetimeFigureOut">
              <a:rPr lang="es-EC" smtClean="0"/>
              <a:t>10/10/2023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E882A97-86C4-5241-D4D2-FB73000FA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3861A1F-8C49-92A1-8507-476CABB94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0CA0-85BE-47E9-BB97-80177E948F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83313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279A2B-A555-3092-A29C-07C19AB25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6CCC74D-C70A-CEAA-7B54-0FBFA4730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FA8D-140B-4EF4-A2E9-624FA5D7AA5C}" type="datetimeFigureOut">
              <a:rPr lang="es-EC" smtClean="0"/>
              <a:t>10/10/2023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6EE5A56-39D6-A362-C5D8-1A3F4A902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B606A86-5C68-B537-F2A5-DA75F1CDB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0CA0-85BE-47E9-BB97-80177E948F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57606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A3EC513-5818-DC74-A19D-DBE8FC384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FA8D-140B-4EF4-A2E9-624FA5D7AA5C}" type="datetimeFigureOut">
              <a:rPr lang="es-EC" smtClean="0"/>
              <a:t>10/10/2023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5BFC525-70EC-89C3-B76A-1E7FD0EC8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562F6C-6EB8-2F0B-179B-E1171C852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0CA0-85BE-47E9-BB97-80177E948F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69082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E6B77-3A8C-EF4B-8A09-04A26530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79E030-0B4B-08D7-3E88-A3931C85C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42D640C-0B13-76A6-4491-23F7B5908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370A46-CDF5-831F-439E-E63305C29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FA8D-140B-4EF4-A2E9-624FA5D7AA5C}" type="datetimeFigureOut">
              <a:rPr lang="es-EC" smtClean="0"/>
              <a:t>10/10/2023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77DFDC-14CB-0987-F72C-563E9E8A1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B1B02F-047D-8040-BBDB-334A28D3F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0CA0-85BE-47E9-BB97-80177E948F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3871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59025-3096-C8C3-810A-9087DD85C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48723C2-072C-9899-3927-A06A132D11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650AB3-1A7F-004D-75C6-0D96CB5152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141ADD-4D64-533B-A4E1-EB6A634E5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FA8D-140B-4EF4-A2E9-624FA5D7AA5C}" type="datetimeFigureOut">
              <a:rPr lang="es-EC" smtClean="0"/>
              <a:t>10/10/2023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161BF9-CF9C-8D4D-D658-4ED9DCCCF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2A6A48-6029-2E63-470F-A3E2B1E36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0CA0-85BE-47E9-BB97-80177E948F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1287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D73DC94-D543-7B36-94C9-BDE76B0BC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AA181C-2C35-4962-78AE-370722E02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F0F976-78BF-5754-B8C7-C9546C13D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7FA8D-140B-4EF4-A2E9-624FA5D7AA5C}" type="datetimeFigureOut">
              <a:rPr lang="es-EC" smtClean="0"/>
              <a:t>10/10/2023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A3FEA5-1399-342C-76CA-50CA29BB7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465A92-3F0B-F242-6DAD-00A29F5873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B0CA0-85BE-47E9-BB97-80177E948F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3747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F21EF63-EDB5-F553-F448-378031BB4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AE4BC3-4533-08AE-A8F8-1227A30E6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2882" y="4014789"/>
            <a:ext cx="10321254" cy="1340752"/>
          </a:xfrm>
        </p:spPr>
        <p:txBody>
          <a:bodyPr>
            <a:normAutofit fontScale="90000"/>
          </a:bodyPr>
          <a:lstStyle/>
          <a:p>
            <a:r>
              <a:rPr lang="es-ES" sz="4800" dirty="0">
                <a:solidFill>
                  <a:schemeClr val="bg1"/>
                </a:solidFill>
                <a:latin typeface="Aileron Black" panose="00000A00000000000000" pitchFamily="50" charset="0"/>
              </a:rPr>
              <a:t>TEMA</a:t>
            </a:r>
            <a:br>
              <a:rPr lang="es-ES" sz="4800" dirty="0">
                <a:solidFill>
                  <a:schemeClr val="bg1"/>
                </a:solidFill>
                <a:latin typeface="Aileron Black" panose="00000A00000000000000" pitchFamily="50" charset="0"/>
              </a:rPr>
            </a:br>
            <a:r>
              <a:rPr lang="es-ES" sz="4800" dirty="0">
                <a:solidFill>
                  <a:schemeClr val="bg1"/>
                </a:solidFill>
                <a:latin typeface="Aileron Black" panose="00000A00000000000000" pitchFamily="50" charset="0"/>
              </a:rPr>
              <a:t>Autores:</a:t>
            </a:r>
            <a:endParaRPr lang="es-EC" sz="4800" dirty="0">
              <a:solidFill>
                <a:schemeClr val="bg1"/>
              </a:solidFill>
              <a:latin typeface="Aileron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302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11AEA1-3D27-40D3-AD23-3E9B75A03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906E7E-36C7-4675-B9E1-7E752E1DA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766737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</Words>
  <Application>Microsoft Office PowerPoint</Application>
  <PresentationFormat>Panorámica</PresentationFormat>
  <Paragraphs>1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Aileron Black</vt:lpstr>
      <vt:lpstr>Arial</vt:lpstr>
      <vt:lpstr>Calibri</vt:lpstr>
      <vt:lpstr>Calibri Light</vt:lpstr>
      <vt:lpstr>Tema de Office</vt:lpstr>
      <vt:lpstr>TEMA Autores: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EJEMPLO DE TEMA</dc:title>
  <dc:creator>jean paul fabre centanaro</dc:creator>
  <cp:lastModifiedBy>UTEG</cp:lastModifiedBy>
  <cp:revision>4</cp:revision>
  <dcterms:created xsi:type="dcterms:W3CDTF">2023-10-06T16:44:47Z</dcterms:created>
  <dcterms:modified xsi:type="dcterms:W3CDTF">2023-10-10T22:24:50Z</dcterms:modified>
</cp:coreProperties>
</file>