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A17A9-BBD4-EE29-D27A-DEF0DE8C7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04C292-09DB-12DE-F4EB-751F90767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5359AF-C1C5-11BB-5036-26D80E83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D71E5B-6E28-C95D-F7A1-71C1B6C30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B17ED7-7834-8830-ABA4-CE652571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416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D039B-862B-350D-F984-9DEEE388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08F417-8702-1861-0437-E12F52764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53943E-5DE0-635D-737A-544B68781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63E6A-DB5D-83E3-7D0E-EF211D3C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CCB2A5-EB1E-61F9-EBC0-8CA3F1ED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254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21C40A-5FF9-1D0C-D102-7BD7D961A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DEC442-CA0B-F3B8-6AFA-0EC8580BD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1F6B00-0C14-E3F4-4971-9174D64C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0CE8F-FB49-F159-F497-C3F707B1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E7AF15-2973-47CE-6920-1FEAA1AC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37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883DA-E78C-C4B0-C0AE-25E2BBE0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FE898-C3E9-DDC7-32ED-C774587DC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7B417-C80D-4625-FD85-BFAE02FE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5328C-5628-CCEA-17D5-455E2E43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90E32-C9CD-AB7F-0806-291891CC6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769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9CB8B-29A1-F18F-8477-7CDFE96F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EF13AD-31C3-70B6-77A3-70D23D7AE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E195F-CA99-EB96-8EE8-2B6C7F0F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2DA393-9950-DB1A-BC82-61480B4E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4530C-4FA6-DB2E-AD65-3A656E4B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616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DCD89-0923-01BC-170F-104CCE9E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2B0F0B-4B58-8D85-EC90-DB4D35A27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AA2205-F5B2-1A36-3E7A-445771F6E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88F036-8178-65C9-B68E-02C9A5BC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04DBDF-9D40-8FA5-0D95-32A08DDA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A3850-0A98-B441-6366-48C4441B1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067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B535A-C333-999F-AC82-2C2B50D74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85059E-92E3-83B3-AB6E-ED5DB3444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862810-750F-E4EA-C423-5D8C367F9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791AB6-4331-21C7-C6A1-E32B4FCD2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0C3F47-A27D-0741-0C56-19449DDE9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F717B8E-ADE5-BD62-E831-7DB160E3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7D56655-2AD2-74F0-F29F-76841FD1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585FE9E-6D65-7478-F803-433DE4C2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022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046A4-0DE2-68BA-A506-395B2B2EC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0CA40E-927B-6B04-7DE0-F4275A5C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A222A9-9B75-4ED2-AA92-E512CDEE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64AA80-F55B-AB4A-34FD-CE658E5A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3186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8EA831-F45C-9565-D666-4F8B53B69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80BA03-8DA7-85D8-B690-FD86F9DF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96B749-A89A-E579-10A4-B0F2E660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358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EB20-DC9B-FAB1-4F86-1BB7976B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38143A-F9BC-053E-0599-0493AB57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DF8230-F010-F04D-82BC-5C1A29AD17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E22653-015F-9EB9-E248-E246FA23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091523-284E-C9B9-D275-D9B24B28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6DFB3C-67E2-B36A-A91E-5CD55C45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782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31C00-F4FE-5672-82B1-31AB1A0C0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EED2CDA-B38F-1FB2-D0A1-AB5065217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42B03-CCC4-BA5A-CCF5-4126B79B7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9D9DF4-D5F6-197E-2975-7106DFA4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5DD5FD-94BF-5C3C-31A6-092BC164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0E9723-7B10-2780-D67E-6A47D3E3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090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8695A0-78E5-F5BE-1F35-AC0FACEFF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6FF0A4-6103-0BFE-6EF9-B63F6BB9E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10CF8E-7C62-4E82-193A-BAA65B9D5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C2525-3D14-4031-8BA4-9F84917010E3}" type="datetimeFigureOut">
              <a:rPr lang="es-EC" smtClean="0"/>
              <a:t>11/11/2024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83A1EC-47A9-487A-7BF2-D78D2CBA8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28CF9E-07DC-CEF9-E5CE-4A99EBF90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9346-E73F-4E8E-B124-285597D14B5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81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F50B6A-BD16-AFD0-25C4-8DCC23EE0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" y="0"/>
            <a:ext cx="1218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3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4B3B27B-679D-3FAF-FAE4-64F712C04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9BCC19-3B47-4A7A-A552-70F76625E8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BFCB64-59DE-4475-8CC2-03D94369C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0588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Cranea</dc:creator>
  <cp:lastModifiedBy>UTEG</cp:lastModifiedBy>
  <cp:revision>3</cp:revision>
  <dcterms:created xsi:type="dcterms:W3CDTF">2024-11-05T19:37:54Z</dcterms:created>
  <dcterms:modified xsi:type="dcterms:W3CDTF">2024-11-11T16:36:01Z</dcterms:modified>
</cp:coreProperties>
</file>