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8641BE-0707-45C2-9014-495A9BA70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A97790-356A-40D1-9784-F9A7FEFC8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68BEC-00D3-424E-8FD8-9ADC2F43D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EEB0CA-1C52-4BAE-82A5-F555FB15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4B45D7-A44E-499B-AC04-473AB4CA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212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6377F-5A95-4E6A-B47D-3DA82A76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6C61D2-BF60-4D3D-B3B1-14ED4A1BA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1AE505-572E-4545-AF10-FA7487FA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96F88A-5C5F-483F-A452-18F0D7BEC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578119-648A-4DDD-95E6-01F3B486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1787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215891-8055-4C4B-B69F-50170C3AD3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D7C8CE-B8EB-46D2-B69B-3C195ED04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0BCB2-207F-42D0-8237-02C665487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95FB2B-4672-4B00-9B43-C47C94FF6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7B9E83-5487-4580-9D2E-91F9EC8B8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8800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A761C-DB97-42D3-86C9-DFC07EFD0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2FA4C9-53F8-4B74-80D3-6439BE321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0A6AE4-7A25-467A-B3F2-0D501163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8D537F-E14E-4EDC-99FA-8807946D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169E7B-E12A-4678-9522-2C00D7BF3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9697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37933-B73C-4639-A068-F6C68E8C5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0365BC-0A30-4C77-AA46-F63126BC4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1CD5E7-2753-4159-BB69-2B073C7E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EDBED6-142F-4B19-BBB6-87E757F5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717511-B795-444F-8333-A5922341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9918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47DD6-460D-4632-8C6C-F99E09EAF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E3A640-F1D1-4238-B781-22426224B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A0A818-18E1-4C85-98D9-D24C96CC8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794B5F-9DEB-4D00-8A09-B64545B3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A5FA78-94D1-43E4-B585-F41999A50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DE0ABB-6A86-490B-A05F-6123E3A5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1511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3518C-D762-4440-BA06-EA91F7CCB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83B13A-2DE8-48DE-8E51-01F850A99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C94441-786A-4EC5-B365-ADDA12468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D6D526-E673-4D28-89E9-9734C070D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8734C6-8CB1-4ED8-85DE-250964489A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09CFDE9-90DD-4F78-84E6-54DB8468C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E66A57-1067-46EB-8767-139F9591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4C95902-0B3E-444D-8516-7E912873E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0504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AEE22-37E1-4476-A257-93AE77F2E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420CE0C-2332-4034-B00C-67DF70546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3EDD72-F1C6-4E93-AD6A-BB3791985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C92403-8236-4C63-94D5-E0492E94D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3527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EB8000D-948A-4F1B-8042-38DCAC58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3776C9D-6928-4C02-B5B7-B22908E2E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6A2102-FE46-4204-955B-783D7ED49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6786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27FF6-9223-4F22-BFC1-9277B9984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6A932B-A207-4ED2-A588-BD42F1174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D50A51-751E-414A-B719-DE67DE291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C1489C-D476-4E1E-98D7-69D058E02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5034E4-4608-4C49-8210-79668637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C73F75-E70F-4889-A4BC-81A82FF2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4643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63474-73C8-4D77-91C4-44E0F0F70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A75EE20-2CD2-4AC1-95FC-A64A66104A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750F7A-C72D-4A0F-A651-DF4DD32B5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0CF43F-0F6C-4910-927D-E4582A2DE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4FFD90-3364-48E6-99FF-85832F1C7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77B4DC-FF32-4B1C-8AAF-2900EEB6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5945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551BD2-59D9-4344-8D1D-BCAD24F8E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98C8D6-3489-410E-B9AA-C1920E645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75AE41-1CCA-4ECE-A3B4-91372052E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E50FA-C183-475E-A449-35E169F013EC}" type="datetimeFigureOut">
              <a:rPr lang="es-EC" smtClean="0"/>
              <a:t>31/10/2025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0DF330-69D3-40CB-8E70-35ED5F0AE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F5463C-5220-46A9-9FD1-159E7E3D10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D1788-8220-4A00-A331-6E84B0E34D6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98578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1C61805-934D-4C44-8A08-8DC722A2D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" y="0"/>
            <a:ext cx="12189532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6597FC1-58D7-4505-97CD-45552D792C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4400" b="1" dirty="0"/>
              <a:t>Título de la ponencia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F442B9-5118-4608-9917-C19555B7E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36351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s-MX" dirty="0"/>
              <a:t>Autor(es)</a:t>
            </a:r>
          </a:p>
          <a:p>
            <a:pPr algn="l"/>
            <a:r>
              <a:rPr lang="es-MX" dirty="0"/>
              <a:t>Filiación</a:t>
            </a:r>
          </a:p>
        </p:txBody>
      </p:sp>
    </p:spTree>
    <p:extLst>
      <p:ext uri="{BB962C8B-B14F-4D97-AF65-F5344CB8AC3E}">
        <p14:creationId xmlns:p14="http://schemas.microsoft.com/office/powerpoint/2010/main" val="453707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1C61805-934D-4C44-8A08-8DC722A2D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" y="-345989"/>
            <a:ext cx="12189532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0DCA5A9-8F4E-4C53-B737-F4674FA6F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0628"/>
            <a:ext cx="10515600" cy="1325563"/>
          </a:xfrm>
        </p:spPr>
        <p:txBody>
          <a:bodyPr>
            <a:normAutofit/>
          </a:bodyPr>
          <a:lstStyle/>
          <a:p>
            <a:endParaRPr lang="es-MX" sz="4000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9DCC7C5-DD23-4E65-8878-DD9691189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3375154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456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1C61805-934D-4C44-8A08-8DC722A2D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" y="-345989"/>
            <a:ext cx="12189532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0DCA5A9-8F4E-4C53-B737-F4674FA6F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0628"/>
            <a:ext cx="10515600" cy="1325563"/>
          </a:xfrm>
        </p:spPr>
        <p:txBody>
          <a:bodyPr>
            <a:normAutofit/>
          </a:bodyPr>
          <a:lstStyle/>
          <a:p>
            <a:endParaRPr lang="es-MX" sz="4000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9DCC7C5-DD23-4E65-8878-DD9691189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3375154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230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1C61805-934D-4C44-8A08-8DC722A2D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" y="-345989"/>
            <a:ext cx="12189532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09E12B5-1183-4414-86AC-D398D09A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54442"/>
            <a:ext cx="3932237" cy="1002957"/>
          </a:xfrm>
        </p:spPr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B63218-E1BE-4299-882A-345AD3135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04B45191-B2B0-46C0-98B1-F36F54EA9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44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1C61805-934D-4C44-8A08-8DC722A2D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" y="-345989"/>
            <a:ext cx="12189532" cy="6858000"/>
          </a:xfrm>
          <a:prstGeom prst="rect">
            <a:avLst/>
          </a:prstGeom>
        </p:spPr>
      </p:pic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5F189B0-76EC-4C7D-ACF4-5323AA2CB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11395"/>
            <a:ext cx="5181600" cy="3565568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DF76553E-3B4C-4C5A-A188-68865B5E1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11393"/>
            <a:ext cx="5181600" cy="356556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9" name="Título 3">
            <a:extLst>
              <a:ext uri="{FF2B5EF4-FFF2-40B4-BE49-F238E27FC236}">
                <a16:creationId xmlns:a16="http://schemas.microsoft.com/office/drawing/2014/main" id="{EB92A08B-72E3-47D3-B90F-E10F3D585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0628"/>
            <a:ext cx="10515600" cy="1325563"/>
          </a:xfrm>
        </p:spPr>
        <p:txBody>
          <a:bodyPr>
            <a:normAutofit/>
          </a:bodyPr>
          <a:lstStyle/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61043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Panorámica</PresentationFormat>
  <Paragraphs>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Título de la ponencia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Jefferson Quezada</dc:creator>
  <cp:lastModifiedBy>Olga Bravo Acosta</cp:lastModifiedBy>
  <cp:revision>2</cp:revision>
  <dcterms:created xsi:type="dcterms:W3CDTF">2025-10-27T22:40:36Z</dcterms:created>
  <dcterms:modified xsi:type="dcterms:W3CDTF">2025-10-31T16:15:45Z</dcterms:modified>
</cp:coreProperties>
</file>